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94" r:id="rId1"/>
  </p:sldMasterIdLst>
  <p:notesMasterIdLst>
    <p:notesMasterId r:id="rId6"/>
  </p:notesMasterIdLst>
  <p:sldIdLst>
    <p:sldId id="274" r:id="rId2"/>
    <p:sldId id="838" r:id="rId3"/>
    <p:sldId id="839" r:id="rId4"/>
    <p:sldId id="832" r:id="rId5"/>
  </p:sldIdLst>
  <p:sldSz cx="9144000" cy="5143500" type="screen16x9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1141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8228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23424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6456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057070" algn="l" defTabSz="82282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468484" algn="l" defTabSz="82282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879899" algn="l" defTabSz="82282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291314" algn="l" defTabSz="82282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6F1F8"/>
    <a:srgbClr val="EDEAF3"/>
    <a:srgbClr val="573A1D"/>
    <a:srgbClr val="714B25"/>
    <a:srgbClr val="81562B"/>
    <a:srgbClr val="DE5A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7133" autoAdjust="0"/>
  </p:normalViewPr>
  <p:slideViewPr>
    <p:cSldViewPr>
      <p:cViewPr varScale="1">
        <p:scale>
          <a:sx n="104" d="100"/>
          <a:sy n="104" d="100"/>
        </p:scale>
        <p:origin x="126" y="1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88759D-B0C8-4D33-A4CF-D4B71D670F43}" type="datetimeFigureOut">
              <a:rPr lang="nl-NL"/>
              <a:pPr>
                <a:defRPr/>
              </a:pPr>
              <a:t>4-10-2025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C33B0E-294A-451E-9976-2371968FE9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743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80" kern="1200">
        <a:solidFill>
          <a:schemeClr val="tx1"/>
        </a:solidFill>
        <a:latin typeface="+mn-lt"/>
        <a:ea typeface="+mn-ea"/>
        <a:cs typeface="+mn-cs"/>
      </a:defRPr>
    </a:lvl1pPr>
    <a:lvl2pPr marL="411414" algn="l" rtl="0" eaLnBrk="0" fontAlgn="base" hangingPunct="0">
      <a:spcBef>
        <a:spcPct val="30000"/>
      </a:spcBef>
      <a:spcAft>
        <a:spcPct val="0"/>
      </a:spcAft>
      <a:defRPr sz="1080" kern="1200">
        <a:solidFill>
          <a:schemeClr val="tx1"/>
        </a:solidFill>
        <a:latin typeface="+mn-lt"/>
        <a:ea typeface="+mn-ea"/>
        <a:cs typeface="+mn-cs"/>
      </a:defRPr>
    </a:lvl2pPr>
    <a:lvl3pPr marL="822829" algn="l" rtl="0" eaLnBrk="0" fontAlgn="base" hangingPunct="0">
      <a:spcBef>
        <a:spcPct val="30000"/>
      </a:spcBef>
      <a:spcAft>
        <a:spcPct val="0"/>
      </a:spcAft>
      <a:defRPr sz="1080" kern="1200">
        <a:solidFill>
          <a:schemeClr val="tx1"/>
        </a:solidFill>
        <a:latin typeface="+mn-lt"/>
        <a:ea typeface="+mn-ea"/>
        <a:cs typeface="+mn-cs"/>
      </a:defRPr>
    </a:lvl3pPr>
    <a:lvl4pPr marL="1234242" algn="l" rtl="0" eaLnBrk="0" fontAlgn="base" hangingPunct="0">
      <a:spcBef>
        <a:spcPct val="30000"/>
      </a:spcBef>
      <a:spcAft>
        <a:spcPct val="0"/>
      </a:spcAft>
      <a:defRPr sz="1080" kern="1200">
        <a:solidFill>
          <a:schemeClr val="tx1"/>
        </a:solidFill>
        <a:latin typeface="+mn-lt"/>
        <a:ea typeface="+mn-ea"/>
        <a:cs typeface="+mn-cs"/>
      </a:defRPr>
    </a:lvl4pPr>
    <a:lvl5pPr marL="1645657" algn="l" rtl="0" eaLnBrk="0" fontAlgn="base" hangingPunct="0">
      <a:spcBef>
        <a:spcPct val="30000"/>
      </a:spcBef>
      <a:spcAft>
        <a:spcPct val="0"/>
      </a:spcAft>
      <a:defRPr sz="1080" kern="1200">
        <a:solidFill>
          <a:schemeClr val="tx1"/>
        </a:solidFill>
        <a:latin typeface="+mn-lt"/>
        <a:ea typeface="+mn-ea"/>
        <a:cs typeface="+mn-cs"/>
      </a:defRPr>
    </a:lvl5pPr>
    <a:lvl6pPr marL="2057070" algn="l" defTabSz="822829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6pPr>
    <a:lvl7pPr marL="2468484" algn="l" defTabSz="822829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7pPr>
    <a:lvl8pPr marL="2879899" algn="l" defTabSz="822829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8pPr>
    <a:lvl9pPr marL="3291314" algn="l" defTabSz="822829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016377"/>
            <a:ext cx="8928992" cy="4018046"/>
          </a:xfrm>
        </p:spPr>
        <p:txBody>
          <a:bodyPr>
            <a:normAutofit/>
          </a:bodyPr>
          <a:lstStyle>
            <a:lvl1pPr marL="514340" indent="-514340">
              <a:buNone/>
              <a:defRPr sz="2600" baseline="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107505" y="109077"/>
            <a:ext cx="8928992" cy="842494"/>
          </a:xfrm>
        </p:spPr>
        <p:txBody>
          <a:bodyPr/>
          <a:lstStyle>
            <a:lvl1pPr>
              <a:defRPr sz="2600"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5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6588226" y="238691"/>
            <a:ext cx="1223988" cy="5829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(1/x)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kom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016377"/>
            <a:ext cx="8928992" cy="4018046"/>
          </a:xfrm>
        </p:spPr>
        <p:txBody>
          <a:bodyPr>
            <a:normAutofit/>
          </a:bodyPr>
          <a:lstStyle>
            <a:lvl1pPr marL="514340" indent="-514340">
              <a:buNone/>
              <a:defRPr sz="2600" baseline="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107505" y="109077"/>
            <a:ext cx="8928992" cy="842494"/>
          </a:xfrm>
        </p:spPr>
        <p:txBody>
          <a:bodyPr/>
          <a:lstStyle>
            <a:lvl1pPr>
              <a:defRPr sz="2600"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5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6588226" y="238691"/>
            <a:ext cx="1223988" cy="5829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(1/x)</a:t>
            </a:r>
          </a:p>
        </p:txBody>
      </p:sp>
      <p:pic>
        <p:nvPicPr>
          <p:cNvPr id="7" name="Afbeelding 2">
            <a:extLst>
              <a:ext uri="{FF2B5EF4-FFF2-40B4-BE49-F238E27FC236}">
                <a16:creationId xmlns:a16="http://schemas.microsoft.com/office/drawing/2014/main" id="{AD1D79A5-2755-4B55-ABB3-40CDEF60C6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58334" y="121209"/>
            <a:ext cx="2478162" cy="17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07505" y="109077"/>
            <a:ext cx="8928992" cy="842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					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7504" y="1016377"/>
            <a:ext cx="8928992" cy="40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 </a:t>
            </a:r>
          </a:p>
          <a:p>
            <a:pPr lvl="0"/>
            <a:endParaRPr lang="nl-N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</p:sldLayoutIdLst>
  <p:transition spd="slow">
    <p:fade/>
  </p:transition>
  <p:txStyles>
    <p:titleStyle>
      <a:lvl1pPr algn="l" defTabSz="914382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3" indent="-342893" algn="l" defTabSz="914382" rtl="0" eaLnBrk="1" latinLnBrk="0" hangingPunct="1">
        <a:spcBef>
          <a:spcPct val="20000"/>
        </a:spcBef>
        <a:buFont typeface="Arial" pitchFamily="34" charset="0"/>
        <a:buNone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36" indent="-285744" algn="l" defTabSz="91438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7" indent="-228595" algn="l" defTabSz="91438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8" indent="-228595" algn="l" defTabSz="91438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9" indent="-228595" algn="l" defTabSz="91438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50" indent="-228595" algn="l" defTabSz="9143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41" indent="-228595" algn="l" defTabSz="9143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32" indent="-228595" algn="l" defTabSz="9143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22" indent="-228595" algn="l" defTabSz="9143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5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D60AFA6B-F61A-4478-929D-970E64A83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400" dirty="0"/>
              <a:t>Het </a:t>
            </a:r>
            <a:r>
              <a:rPr lang="nl-NL" sz="1400" dirty="0" err="1"/>
              <a:t>beamteam</a:t>
            </a:r>
            <a:r>
              <a:rPr lang="nl-NL" sz="1400" dirty="0"/>
              <a:t> sjabloon is standaard voorzien van lettertype </a:t>
            </a:r>
            <a:r>
              <a:rPr lang="nl-NL" sz="1400" dirty="0" err="1"/>
              <a:t>Calibri</a:t>
            </a:r>
            <a:r>
              <a:rPr lang="nl-NL" sz="1400" dirty="0"/>
              <a:t>, grootte 26; zwarte achtergrond met witte letters.</a:t>
            </a:r>
          </a:p>
          <a:p>
            <a:r>
              <a:rPr lang="nl-NL" sz="1400" dirty="0" err="1"/>
              <a:t>Beeldverhoudimg</a:t>
            </a:r>
            <a:r>
              <a:rPr lang="nl-NL" sz="1400" dirty="0"/>
              <a:t> 16:9 ( Breedbeeld).</a:t>
            </a:r>
          </a:p>
          <a:p>
            <a:endParaRPr lang="nl-NL" sz="1400" dirty="0"/>
          </a:p>
          <a:p>
            <a:r>
              <a:rPr lang="nl-NL" sz="1400" dirty="0"/>
              <a:t>Op de volgende dia is als voorbeeld een dia met het HH logo.</a:t>
            </a:r>
          </a:p>
          <a:p>
            <a:endParaRPr lang="nl-NL" sz="1400" dirty="0"/>
          </a:p>
          <a:p>
            <a:r>
              <a:rPr lang="nl-NL" sz="1400" dirty="0"/>
              <a:t>Klik op “nieuwe dia” en kies uit de beschikbare dia’s in het sjabloon. S.v.p. GEEN wijzigingen aanbrengen in het sjabloon</a:t>
            </a:r>
          </a:p>
          <a:p>
            <a:r>
              <a:rPr lang="nl-NL" sz="1400" dirty="0"/>
              <a:t>zelf!</a:t>
            </a:r>
          </a:p>
          <a:p>
            <a:endParaRPr lang="nl-NL" sz="1400" dirty="0"/>
          </a:p>
          <a:p>
            <a:r>
              <a:rPr lang="nl-NL" sz="1400" dirty="0"/>
              <a:t>Wilt u een dia zonder icoon: kies dan de zwarte dia ( zie dia 3).</a:t>
            </a:r>
          </a:p>
          <a:p>
            <a:r>
              <a:rPr lang="nl-NL" sz="1400" dirty="0"/>
              <a:t>Nu kunt u de dia naar eigen behoefte wijzigen, zonder de dia van het sjabloon te wijzigen.</a:t>
            </a:r>
          </a:p>
          <a:p>
            <a:r>
              <a:rPr lang="nl-NL" sz="1400" dirty="0"/>
              <a:t>Als voorbeeld is in dia 4 de achtergrond gewijzigd in wit, met zwarte letters</a:t>
            </a:r>
          </a:p>
          <a:p>
            <a:endParaRPr lang="nl-NL" sz="1400" dirty="0"/>
          </a:p>
          <a:p>
            <a:r>
              <a:rPr lang="nl-NL" sz="1400" dirty="0"/>
              <a:t>Wilt u meer weten over het gebruik, dan kunt u een bericht doen aan </a:t>
            </a:r>
            <a:r>
              <a:rPr lang="nl-NL" sz="1400" u="sng" dirty="0">
                <a:solidFill>
                  <a:srgbClr val="FFFF00"/>
                </a:solidFill>
              </a:rPr>
              <a:t>beamteam@hervormdheerde.nl</a:t>
            </a:r>
            <a:r>
              <a:rPr lang="nl-NL" sz="1400" dirty="0"/>
              <a:t> </a:t>
            </a:r>
          </a:p>
          <a:p>
            <a:endParaRPr lang="nl-NL" sz="1400" dirty="0"/>
          </a:p>
          <a:p>
            <a:r>
              <a:rPr lang="nl-NL" sz="1400" dirty="0"/>
              <a:t>m.vr.gr. het </a:t>
            </a:r>
            <a:r>
              <a:rPr lang="nl-NL" sz="1400" dirty="0" err="1"/>
              <a:t>beamteam</a:t>
            </a:r>
            <a:endParaRPr lang="nl-NL" sz="1400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79B0EE65-AD35-47DC-9FE8-3BA001CD8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Hoe maakt u een nieuwe </a:t>
            </a:r>
            <a:r>
              <a:rPr lang="nl-NL" sz="2000" dirty="0" err="1"/>
              <a:t>ppt</a:t>
            </a:r>
            <a:r>
              <a:rPr lang="nl-NL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19578105"/>
      </p:ext>
    </p:extLst>
  </p:cSld>
  <p:clrMapOvr>
    <a:masterClrMapping/>
  </p:clrMapOvr>
  <p:transition spd="slow" advTm="1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5A9F9FE-7BBC-4696-91EA-EDC0AE0EC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Welkompagina met HH logo</a:t>
            </a:r>
          </a:p>
          <a:p>
            <a:r>
              <a:rPr lang="nl-NL" dirty="0"/>
              <a:t>Dia 2: standaard lettertype / grootte: </a:t>
            </a:r>
            <a:r>
              <a:rPr lang="nl-NL" dirty="0" err="1"/>
              <a:t>Calibri</a:t>
            </a:r>
            <a:r>
              <a:rPr lang="nl-NL" dirty="0"/>
              <a:t> 26</a:t>
            </a:r>
          </a:p>
          <a:p>
            <a:endParaRPr lang="nl-NL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24E3FEB4-DDA8-45BC-8E7A-1761DD40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A43E1365-8A1C-4BD0-B593-C966066B1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1564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0FB48055-119D-4DB4-BDCB-22AE0BEFB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sz="1400" dirty="0"/>
              <a:t>Dit is dia 3</a:t>
            </a:r>
          </a:p>
          <a:p>
            <a:r>
              <a:rPr lang="nl-NL" sz="1400" dirty="0"/>
              <a:t>Als voorbeeld heb ik deze dia voorzien van kleinere letter, in </a:t>
            </a:r>
            <a:r>
              <a:rPr lang="nl-NL" sz="1400" dirty="0" err="1"/>
              <a:t>Calibri</a:t>
            </a:r>
            <a:r>
              <a:rPr lang="nl-NL" sz="1400" dirty="0"/>
              <a:t>, sjabloon ongewijzigd</a:t>
            </a:r>
          </a:p>
          <a:p>
            <a:endParaRPr lang="nl-NL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E4068DD-0CE1-43C3-89FF-3D9AA436E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23F31B0C-A439-408B-B573-1F9619B6CB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92012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1400" dirty="0">
              <a:solidFill>
                <a:schemeClr val="bg1"/>
              </a:solidFill>
            </a:endParaRPr>
          </a:p>
          <a:p>
            <a:endParaRPr lang="nl-NL" sz="1400" dirty="0">
              <a:solidFill>
                <a:schemeClr val="bg1"/>
              </a:solidFill>
            </a:endParaRPr>
          </a:p>
          <a:p>
            <a:r>
              <a:rPr lang="nl-NL" sz="1400" dirty="0">
                <a:solidFill>
                  <a:schemeClr val="bg1"/>
                </a:solidFill>
              </a:rPr>
              <a:t>Dit is dia 4</a:t>
            </a:r>
          </a:p>
          <a:p>
            <a:r>
              <a:rPr lang="nl-NL" sz="1400" dirty="0">
                <a:solidFill>
                  <a:schemeClr val="bg1"/>
                </a:solidFill>
              </a:rPr>
              <a:t>Als voorbeeld heb ik de achtergrond van deze dia in wit gezet, </a:t>
            </a:r>
            <a:r>
              <a:rPr lang="nl-NL" sz="1400" dirty="0" err="1">
                <a:solidFill>
                  <a:schemeClr val="bg1"/>
                </a:solidFill>
              </a:rPr>
              <a:t>metzwarte</a:t>
            </a:r>
            <a:r>
              <a:rPr lang="nl-NL" sz="1400" dirty="0">
                <a:solidFill>
                  <a:schemeClr val="bg1"/>
                </a:solidFill>
              </a:rPr>
              <a:t> letters.</a:t>
            </a:r>
          </a:p>
          <a:p>
            <a:r>
              <a:rPr lang="nl-NL" sz="1400" dirty="0">
                <a:solidFill>
                  <a:schemeClr val="bg1"/>
                </a:solidFill>
              </a:rPr>
              <a:t>Het sjabloon is ongewijzigd.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ransition spd="slow" advTm="2000">
    <p:fade/>
  </p:transition>
</p:sld>
</file>

<file path=ppt/theme/theme1.xml><?xml version="1.0" encoding="utf-8"?>
<a:theme xmlns:a="http://schemas.openxmlformats.org/drawingml/2006/main" name="1_20170724-bt-sjabloon-Calibri26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11280</TotalTime>
  <Words>213</Words>
  <Application>Microsoft Office PowerPoint</Application>
  <PresentationFormat>Diavoorstelling (16:9)</PresentationFormat>
  <Paragraphs>27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1_20170724-bt-sjabloon-Calibri26</vt:lpstr>
      <vt:lpstr>Hoe maakt u een nieuwe ppt?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Rowan ter Velde</dc:creator>
  <cp:lastModifiedBy>Thuisgebruik</cp:lastModifiedBy>
  <cp:revision>1078</cp:revision>
  <dcterms:created xsi:type="dcterms:W3CDTF">2014-01-23T13:40:22Z</dcterms:created>
  <dcterms:modified xsi:type="dcterms:W3CDTF">2025-10-04T07:02:08Z</dcterms:modified>
</cp:coreProperties>
</file>